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70" r:id="rId2"/>
    <p:sldId id="466" r:id="rId3"/>
    <p:sldId id="473" r:id="rId4"/>
    <p:sldId id="282" r:id="rId5"/>
    <p:sldId id="257" r:id="rId6"/>
    <p:sldId id="382" r:id="rId7"/>
    <p:sldId id="472" r:id="rId8"/>
  </p:sldIdLst>
  <p:sldSz cx="9906000" cy="6858000" type="A4"/>
  <p:notesSz cx="9874250" cy="67421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F124629-1FF9-40A6-9638-CD275040F820}">
          <p14:sldIdLst>
            <p14:sldId id="470"/>
            <p14:sldId id="466"/>
            <p14:sldId id="473"/>
          </p14:sldIdLst>
        </p14:section>
        <p14:section name="Instruction" id="{3A5CD772-2A52-4E93-A903-79E93299A0AC}">
          <p14:sldIdLst>
            <p14:sldId id="282"/>
            <p14:sldId id="257"/>
            <p14:sldId id="382"/>
            <p14:sldId id="4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4A0"/>
    <a:srgbClr val="C82D20"/>
    <a:srgbClr val="FFD100"/>
    <a:srgbClr val="51A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6054" autoAdjust="0"/>
    <p:restoredTop sz="94694" autoAdjust="0"/>
  </p:normalViewPr>
  <p:slideViewPr>
    <p:cSldViewPr>
      <p:cViewPr varScale="1">
        <p:scale>
          <a:sx n="71" d="100"/>
          <a:sy n="71" d="100"/>
        </p:scale>
        <p:origin x="-636" y="-102"/>
      </p:cViewPr>
      <p:guideLst>
        <p:guide orient="horz" pos="845"/>
        <p:guide orient="horz" pos="1026"/>
        <p:guide orient="horz" pos="346"/>
        <p:guide orient="horz" pos="3920"/>
        <p:guide orient="horz" pos="4146"/>
        <p:guide pos="5751"/>
        <p:guide pos="409"/>
        <p:guide pos="5525"/>
        <p:guide pos="398"/>
      </p:guideLst>
    </p:cSldViewPr>
  </p:slideViewPr>
  <p:outlineViewPr>
    <p:cViewPr>
      <p:scale>
        <a:sx n="33" d="100"/>
        <a:sy n="33" d="100"/>
      </p:scale>
      <p:origin x="0" y="4278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4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/>
          <a:lstStyle>
            <a:lvl1pPr algn="r">
              <a:defRPr sz="1200"/>
            </a:lvl1pPr>
          </a:lstStyle>
          <a:p>
            <a:fld id="{ADC0B985-61C2-4E73-AD25-3D14F26A3B5D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03838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3125" y="6403838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 anchor="b"/>
          <a:lstStyle>
            <a:lvl1pPr algn="r">
              <a:defRPr sz="1200"/>
            </a:lvl1pPr>
          </a:lstStyle>
          <a:p>
            <a:fld id="{E1FC35ED-E66B-4EA7-90EF-04FD6B83C7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73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/>
          <a:lstStyle>
            <a:lvl1pPr algn="r">
              <a:defRPr sz="1200"/>
            </a:lvl1pPr>
          </a:lstStyle>
          <a:p>
            <a:fld id="{38934A03-512B-4175-A05C-244CAC0C2483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111500" y="506413"/>
            <a:ext cx="3651250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1" tIns="45671" rIns="91341" bIns="4567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7435" y="3202513"/>
            <a:ext cx="7899399" cy="3033951"/>
          </a:xfrm>
          <a:prstGeom prst="rect">
            <a:avLst/>
          </a:prstGeom>
        </p:spPr>
        <p:txBody>
          <a:bodyPr vert="horz" lIns="91341" tIns="45671" rIns="91341" bIns="45671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03838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3125" y="6403838"/>
            <a:ext cx="4278841" cy="337106"/>
          </a:xfrm>
          <a:prstGeom prst="rect">
            <a:avLst/>
          </a:prstGeom>
        </p:spPr>
        <p:txBody>
          <a:bodyPr vert="horz" lIns="91341" tIns="45671" rIns="91341" bIns="45671" rtlCol="0" anchor="b"/>
          <a:lstStyle>
            <a:lvl1pPr algn="r">
              <a:defRPr sz="1200"/>
            </a:lvl1pPr>
          </a:lstStyle>
          <a:p>
            <a:fld id="{D1A26462-A666-4A36-A2AC-732EB029069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0458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1748B41-A019-4EDF-8C66-E56052F7821A}" type="slidenum">
              <a:rPr lang="de-DE"/>
              <a:t>1</a:t>
            </a:fld>
            <a:endParaRPr lang="de-DE" dirty="0"/>
          </a:p>
        </p:txBody>
      </p:sp>
      <p:sp>
        <p:nvSpPr>
          <p:cNvPr id="33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14350"/>
            <a:ext cx="3635375" cy="2516188"/>
          </a:xfrm>
        </p:spPr>
      </p:sp>
      <p:sp>
        <p:nvSpPr>
          <p:cNvPr id="33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731" y="3188336"/>
            <a:ext cx="7228691" cy="3033951"/>
          </a:xfr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69652CD-D174-406D-8DD0-975307F5BB65}" type="slidenum">
              <a:rPr lang="de-DE"/>
              <a:t>2</a:t>
            </a:fld>
            <a:endParaRPr lang="de-DE"/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0" y="709613"/>
            <a:ext cx="4918075" cy="3405187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26462-A666-4A36-A2AC-732EB029069A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69652CD-D174-406D-8DD0-975307F5BB65}" type="slidenum">
              <a:rPr lang="de-DE"/>
              <a:t>5</a:t>
            </a:fld>
            <a:endParaRPr lang="de-DE"/>
          </a:p>
        </p:txBody>
      </p:sp>
      <p:sp>
        <p:nvSpPr>
          <p:cNvPr id="33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6425" y="523875"/>
            <a:ext cx="3624263" cy="2509838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lkswagen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9289" y="4425950"/>
            <a:ext cx="8121649" cy="7493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49289" y="5249864"/>
            <a:ext cx="8121649" cy="530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Bef>
                <a:spcPct val="0"/>
              </a:spcBef>
              <a:defRPr sz="2400" b="0" baseline="0">
                <a:latin typeface="VW Head Office" panose="020B0503040200000003" pitchFamily="34" charset="0"/>
              </a:defRPr>
            </a:lvl1pPr>
          </a:lstStyle>
          <a:p>
            <a:pPr lvl="0"/>
            <a:r>
              <a:rPr lang="de-DE" noProof="0" dirty="0" smtClean="0"/>
              <a:t>Formatvorlage durch Klicken bearbeiten</a:t>
            </a:r>
          </a:p>
        </p:txBody>
      </p:sp>
      <p:grpSp>
        <p:nvGrpSpPr>
          <p:cNvPr id="9" name="Gruppieren 8"/>
          <p:cNvGrpSpPr/>
          <p:nvPr userDrawn="1"/>
        </p:nvGrpSpPr>
        <p:grpSpPr bwMode="auto">
          <a:xfrm>
            <a:off x="8783621" y="5729288"/>
            <a:ext cx="1107294" cy="1107294"/>
            <a:chOff x="237600" y="302400"/>
            <a:chExt cx="1296778" cy="1296778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56" y="4496811"/>
            <a:ext cx="1690200" cy="90756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lkswag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think-cell Folie" r:id="rId4" imgW="9525" imgH="9525" progId="TCLayout.ActiveDocument.1">
                  <p:embed/>
                </p:oleObj>
              </mc:Choice>
              <mc:Fallback>
                <p:oleObj name="think-cell Folie" r:id="rId4" imgW="9525" imgH="9525" progId="TCLayout.ActiveDocument.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000" y="287338"/>
            <a:ext cx="8122938" cy="900112"/>
          </a:xfrm>
        </p:spPr>
        <p:txBody>
          <a:bodyPr/>
          <a:lstStyle>
            <a:lvl1pPr>
              <a:defRPr kern="100" baseline="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48000" y="1368000"/>
            <a:ext cx="8122938" cy="4855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 sz="1800" b="0" i="0" baseline="0"/>
            </a:lvl1pPr>
            <a:lvl2pPr marL="180975" marR="0" indent="-17970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/>
            </a:lvl2pPr>
            <a:lvl3pPr marL="361950" marR="0" indent="-18097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/>
            </a:lvl3pPr>
            <a:lvl4pPr marL="542925" marR="0" indent="-180975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/>
            </a:lvl4pPr>
            <a:lvl5pPr marL="714375" marR="0" indent="-1714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VW Headline OT-Book" pitchFamily="34" charset="0"/>
              <a:buChar char="–"/>
              <a:defRPr sz="1800" b="0" baseline="0"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6204946"/>
            <a:ext cx="747360" cy="410759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lkswagen 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000" y="4533900"/>
            <a:ext cx="8122938" cy="673100"/>
          </a:xfrm>
        </p:spPr>
        <p:txBody>
          <a:bodyPr anchor="b" anchorCtr="0">
            <a:noAutofit/>
          </a:bodyPr>
          <a:lstStyle>
            <a:lvl1pPr>
              <a:lnSpc>
                <a:spcPct val="110000"/>
              </a:lnSpc>
              <a:defRPr/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5314951"/>
            <a:ext cx="8121650" cy="622300"/>
          </a:xfr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2400" b="0">
                <a:latin typeface="VW Head Office" panose="020B0503040200000003" pitchFamily="34" charset="0"/>
              </a:defRPr>
            </a:lvl1pPr>
            <a:lvl2pPr>
              <a:defRPr sz="2400" b="0">
                <a:latin typeface="VW Head Office" panose="020B0503040200000003" pitchFamily="34" charset="0"/>
              </a:defRPr>
            </a:lvl2pPr>
            <a:lvl3pPr>
              <a:defRPr sz="2400" b="0">
                <a:latin typeface="VW Head Office" panose="020B0503040200000003" pitchFamily="34" charset="0"/>
              </a:defRPr>
            </a:lvl3pPr>
            <a:lvl4pPr>
              <a:defRPr sz="2400" b="0">
                <a:latin typeface="VW Head Office" panose="020B0503040200000003" pitchFamily="34" charset="0"/>
              </a:defRPr>
            </a:lvl4pPr>
            <a:lvl5pPr>
              <a:defRPr sz="2400" b="0">
                <a:latin typeface="VW Head Office" panose="020B0503040200000003" pitchFamily="34" charset="0"/>
              </a:defRPr>
            </a:lvl5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8" y="6162713"/>
            <a:ext cx="1088748" cy="489296"/>
          </a:xfrm>
          <a:prstGeom prst="rect">
            <a:avLst/>
          </a:prstGeom>
          <a:ln>
            <a:noFill/>
          </a:ln>
        </p:spPr>
      </p:pic>
      <p:grpSp>
        <p:nvGrpSpPr>
          <p:cNvPr id="6" name="Gruppieren 5"/>
          <p:cNvGrpSpPr/>
          <p:nvPr userDrawn="1"/>
        </p:nvGrpSpPr>
        <p:grpSpPr bwMode="auto">
          <a:xfrm>
            <a:off x="8783621" y="5729288"/>
            <a:ext cx="1107294" cy="1107294"/>
            <a:chOff x="237600" y="302400"/>
            <a:chExt cx="1296778" cy="1296778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kswagen Folienlayou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49288" y="1368000"/>
            <a:ext cx="3960000" cy="4855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10938" y="1368000"/>
            <a:ext cx="3960000" cy="4855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kswagen lee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think-cell Folie" r:id="rId9" imgW="9525" imgH="9525" progId="TCLayout.ActiveDocument.1">
                  <p:embed/>
                </p:oleObj>
              </mc:Choice>
              <mc:Fallback>
                <p:oleObj name="think-cell Folie" r:id="rId9" imgW="9525" imgH="9525" progId="TCLayout.ActiveDocument.1">
                  <p:embed/>
                  <p:pic>
                    <p:nvPicPr>
                      <p:cNvPr id="0" name="图片 206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8000" y="287338"/>
            <a:ext cx="8122938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de-DE" smtClean="0"/>
              <a:t>Mastertitelformat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9288" y="1368000"/>
            <a:ext cx="812165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8" y="6162713"/>
            <a:ext cx="1088748" cy="489296"/>
          </a:xfrm>
          <a:prstGeom prst="rect">
            <a:avLst/>
          </a:prstGeom>
          <a:ln>
            <a:noFill/>
          </a:ln>
        </p:spPr>
      </p:pic>
      <p:grpSp>
        <p:nvGrpSpPr>
          <p:cNvPr id="18" name="Gruppieren 17"/>
          <p:cNvGrpSpPr/>
          <p:nvPr userDrawn="1"/>
        </p:nvGrpSpPr>
        <p:grpSpPr bwMode="auto">
          <a:xfrm>
            <a:off x="8783621" y="5729288"/>
            <a:ext cx="1107294" cy="1107294"/>
            <a:chOff x="237600" y="302400"/>
            <a:chExt cx="1296778" cy="1296778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00" y="302400"/>
              <a:ext cx="1296778" cy="129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19" y="691536"/>
              <a:ext cx="520696" cy="52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4"/>
          <p:cNvSpPr txBox="1">
            <a:spLocks noChangeArrowheads="1"/>
          </p:cNvSpPr>
          <p:nvPr userDrawn="1"/>
        </p:nvSpPr>
        <p:spPr bwMode="auto">
          <a:xfrm>
            <a:off x="4424030" y="6340670"/>
            <a:ext cx="2797980" cy="2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tabLst>
                <a:tab pos="1003300" algn="l"/>
                <a:tab pos="2750820" algn="l"/>
              </a:tabLst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PT-X | L. Muster</a:t>
            </a:r>
          </a:p>
        </p:txBody>
      </p:sp>
      <p:sp>
        <p:nvSpPr>
          <p:cNvPr id="24" name="Rectangle 6"/>
          <p:cNvSpPr txBox="1">
            <a:spLocks noChangeArrowheads="1"/>
          </p:cNvSpPr>
          <p:nvPr userDrawn="1"/>
        </p:nvSpPr>
        <p:spPr bwMode="auto">
          <a:xfrm>
            <a:off x="8296993" y="6347662"/>
            <a:ext cx="360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sz="900" kern="100" baseline="0">
                <a:solidFill>
                  <a:schemeClr val="tx1"/>
                </a:solidFill>
                <a:latin typeface="VW Text Office" panose="020B050404020000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BB97A9-7D72-4F8F-8BC5-4E547C3F4DC5}" type="slidenum">
              <a:rPr lang="de-DE" smtClean="0"/>
              <a:t>‹#›</a:t>
            </a:fld>
            <a:endParaRPr lang="de-DE" dirty="0" smtClean="0"/>
          </a:p>
          <a:p>
            <a:endParaRPr lang="de-DE" dirty="0"/>
          </a:p>
        </p:txBody>
      </p:sp>
      <p:sp>
        <p:nvSpPr>
          <p:cNvPr id="25" name="Rectangle 4"/>
          <p:cNvSpPr txBox="1">
            <a:spLocks noChangeArrowheads="1"/>
          </p:cNvSpPr>
          <p:nvPr userDrawn="1"/>
        </p:nvSpPr>
        <p:spPr bwMode="auto">
          <a:xfrm rot="16200000">
            <a:off x="-1371858" y="4883020"/>
            <a:ext cx="3116332" cy="2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tabLst>
                <a:tab pos="1003300" algn="l"/>
                <a:tab pos="2750820" algn="l"/>
              </a:tabLst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M. Mustermann,</a:t>
            </a:r>
            <a:r>
              <a:rPr lang="de-DE" baseline="0" dirty="0" smtClean="0"/>
              <a:t> Beispielpräsentation, 26. Okt. 2017</a:t>
            </a:r>
            <a:endParaRPr lang="de-D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cut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103000"/>
        </a:lnSpc>
        <a:spcBef>
          <a:spcPct val="0"/>
        </a:spcBef>
        <a:buNone/>
        <a:defRPr sz="2400" b="1" kern="100" baseline="0">
          <a:solidFill>
            <a:schemeClr val="tx1"/>
          </a:solidFill>
          <a:latin typeface="VW Head Office" panose="020B0503040200000003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Tx/>
        <a:buNone/>
        <a:defRPr sz="1800" b="0" kern="100" baseline="0">
          <a:solidFill>
            <a:schemeClr val="tx1"/>
          </a:solidFill>
          <a:latin typeface="VW Text Office" panose="020B0504040200000003" pitchFamily="34" charset="0"/>
          <a:ea typeface="+mn-ea"/>
          <a:cs typeface="+mn-cs"/>
        </a:defRPr>
      </a:lvl1pPr>
      <a:lvl2pPr marL="180975" marR="0" indent="-17970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latin typeface="VW Text Office" panose="020B0504040200000003" pitchFamily="34" charset="0"/>
          <a:ea typeface="+mn-ea"/>
          <a:cs typeface="+mn-cs"/>
        </a:defRPr>
      </a:lvl2pPr>
      <a:lvl3pPr marL="361950" marR="0" indent="-18097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latin typeface="VW Text Office" panose="020B0504040200000003" pitchFamily="34" charset="0"/>
          <a:ea typeface="+mn-ea"/>
          <a:cs typeface="+mn-cs"/>
        </a:defRPr>
      </a:lvl3pPr>
      <a:lvl4pPr marL="542925" marR="0" indent="-180975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latin typeface="VW Text Office" panose="020B0504040200000003" pitchFamily="34" charset="0"/>
          <a:ea typeface="+mn-ea"/>
          <a:cs typeface="+mn-cs"/>
        </a:defRPr>
      </a:lvl4pPr>
      <a:lvl5pPr marL="714375" marR="0" indent="-171450" algn="l" defTabSz="914400" rtl="0" eaLnBrk="1" fontAlgn="base" latinLnBrk="0" hangingPunct="1">
        <a:lnSpc>
          <a:spcPct val="110000"/>
        </a:lnSpc>
        <a:spcBef>
          <a:spcPts val="1000"/>
        </a:spcBef>
        <a:spcAft>
          <a:spcPct val="0"/>
        </a:spcAft>
        <a:buClrTx/>
        <a:buSzTx/>
        <a:buFont typeface="VW Headline OT-Book" pitchFamily="34" charset="0"/>
        <a:buChar char="–"/>
        <a:defRPr sz="1800" kern="100" baseline="0">
          <a:solidFill>
            <a:schemeClr val="tx1"/>
          </a:solidFill>
          <a:latin typeface="VW Text Office" panose="020B050404020000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49289" y="4425950"/>
            <a:ext cx="8502649" cy="749300"/>
          </a:xfrm>
        </p:spPr>
        <p:txBody>
          <a:bodyPr/>
          <a:lstStyle/>
          <a:p>
            <a:r>
              <a:rPr lang="de-DE" smtClean="0"/>
              <a:t>Werkzeugbau </a:t>
            </a:r>
            <a:r>
              <a:rPr lang="de-DE" dirty="0" smtClean="0"/>
              <a:t>Marke Volkswagen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sz="quarter" idx="1"/>
          </p:nvPr>
        </p:nvSpPr>
        <p:spPr>
          <a:xfrm>
            <a:off x="649289" y="5249864"/>
            <a:ext cx="8502649" cy="530225"/>
          </a:xfrm>
        </p:spPr>
        <p:txBody>
          <a:bodyPr/>
          <a:lstStyle/>
          <a:p>
            <a:r>
              <a:rPr lang="en-US" altLang="de-DE" dirty="0"/>
              <a:t>{{PROJECTNAME}}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06" y="5998845"/>
            <a:ext cx="1066800" cy="8667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106" y="5998251"/>
            <a:ext cx="733425" cy="77152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00"/>
            <a:ext cx="9906000" cy="40277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122938" cy="4855000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altLang="de-DE" dirty="0" smtClean="0"/>
              <a:t>{{AREA</a:t>
            </a:r>
            <a:r>
              <a:rPr lang="de-DE" altLang="zh-CN" dirty="0" smtClean="0"/>
              <a:t>1</a:t>
            </a:r>
            <a:r>
              <a:rPr lang="en-US" altLang="de-DE" dirty="0" smtClean="0"/>
              <a:t>}}</a:t>
            </a:r>
          </a:p>
          <a:p>
            <a:pPr>
              <a:spcBef>
                <a:spcPts val="700"/>
              </a:spcBef>
            </a:pPr>
            <a:r>
              <a:rPr lang="en-US" altLang="de-DE" dirty="0" smtClean="0"/>
              <a:t>{{</a:t>
            </a:r>
            <a:r>
              <a:rPr lang="en-US" altLang="de-DE" dirty="0" smtClean="0">
                <a:sym typeface="+mn-ea"/>
              </a:rPr>
              <a:t>AREA2</a:t>
            </a:r>
            <a:r>
              <a:rPr lang="en-US" altLang="de-DE" dirty="0" smtClean="0"/>
              <a:t>}}</a:t>
            </a:r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{{AREA3}}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{{AREA4}}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{{AREA5}}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{{AREA6}}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{{AREA7}}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{{AREA8}}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{{AREA9}}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{{AREA10}}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{{AREA11}}</a:t>
            </a:r>
            <a:endParaRPr lang="en-US" altLang="de-DE" dirty="0" smtClean="0"/>
          </a:p>
          <a:p>
            <a:pPr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{{AREA12}}</a:t>
            </a:r>
            <a:endParaRPr lang="en-US" altLang="de-DE" dirty="0" smtClean="0"/>
          </a:p>
        </p:txBody>
      </p:sp>
    </p:spTree>
    <p:custDataLst>
      <p:tags r:id="rId1"/>
    </p:custData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VW Text Office" panose="020B0504040200000003" pitchFamily="34" charset="0"/>
              </a:rPr>
              <a:t>{{PIECHARTFORAREA}}</a:t>
            </a:r>
            <a:endParaRPr lang="en-US" sz="1400" dirty="0" smtClean="0">
              <a:latin typeface="VW Text Office" panose="020B0504040200000003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182359" y="1700808"/>
            <a:ext cx="374441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de-DE" sz="1400" dirty="0" smtClean="0">
              <a:latin typeface="VW Text Office" panose="020B0504040200000003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6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9605" y="4228465"/>
            <a:ext cx="8502650" cy="413385"/>
          </a:xfrm>
        </p:spPr>
        <p:txBody>
          <a:bodyPr/>
          <a:lstStyle/>
          <a:p>
            <a:r>
              <a:rPr lang="en-US" altLang="de-DE" dirty="0" smtClean="0"/>
              <a:t>{{OUTLINEFORARE}}</a:t>
            </a:r>
          </a:p>
        </p:txBody>
      </p:sp>
      <p:sp>
        <p:nvSpPr>
          <p:cNvPr id="3368966" name="Rectangle 6"/>
          <p:cNvSpPr>
            <a:spLocks noGrp="1" noChangeArrowheads="1"/>
          </p:cNvSpPr>
          <p:nvPr>
            <p:ph type="subTitle"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</a:t>
            </a:r>
            <a:endParaRPr lang="de-DE" dirty="0"/>
          </a:p>
        </p:txBody>
      </p:sp>
      <p:pic>
        <p:nvPicPr>
          <p:cNvPr id="336896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558"/>
            <a:ext cx="9905997" cy="402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</p:spPr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370003" name="Rectangle 19"/>
          <p:cNvSpPr>
            <a:spLocks noGrp="1" noChangeArrowheads="1"/>
          </p:cNvSpPr>
          <p:nvPr>
            <p:ph idx="1"/>
          </p:nvPr>
        </p:nvSpPr>
        <p:spPr>
          <a:xfrm>
            <a:off x="632520" y="980728"/>
            <a:ext cx="8503938" cy="4855000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altLang="de-DE" dirty="0"/>
              <a:t>{{SPECIFICFOR</a:t>
            </a:r>
            <a:r>
              <a:rPr lang="en-US" altLang="de-DE" dirty="0">
                <a:sym typeface="+mn-ea"/>
              </a:rPr>
              <a:t>AREA</a:t>
            </a:r>
            <a:r>
              <a:rPr lang="en-US" altLang="de-DE" dirty="0"/>
              <a:t>}}</a:t>
            </a:r>
            <a:endParaRPr lang="de-DE" altLang="zh-CN" dirty="0"/>
          </a:p>
          <a:p>
            <a:pPr defTabSz="719455">
              <a:spcBef>
                <a:spcPts val="700"/>
              </a:spcBef>
            </a:pPr>
            <a:r>
              <a:rPr lang="en-US" altLang="de-DE" dirty="0" smtClean="0"/>
              <a:t>{{LINE1}}</a:t>
            </a:r>
            <a:endParaRPr lang="de-DE" dirty="0" smtClean="0"/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{{LINE2}}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{{LINE3}}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{{LINE4}}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{{LINE5}}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{{LINE6}}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{{LINE7}}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{{LINE8}}</a:t>
            </a:r>
          </a:p>
          <a:p>
            <a:pPr defTabSz="719455">
              <a:spcBef>
                <a:spcPts val="700"/>
              </a:spcBef>
            </a:pPr>
            <a:r>
              <a:rPr lang="en-US" altLang="de-DE" dirty="0" smtClean="0">
                <a:sym typeface="+mn-ea"/>
              </a:rPr>
              <a:t>{{LINE9}}</a:t>
            </a:r>
          </a:p>
          <a:p>
            <a:pPr defTabSz="719455">
              <a:spcBef>
                <a:spcPts val="700"/>
              </a:spcBef>
            </a:pPr>
            <a:r>
              <a:rPr lang="en-US" altLang="de-DE" smtClean="0">
                <a:sym typeface="+mn-ea"/>
              </a:rPr>
              <a:t>{{LINE10</a:t>
            </a:r>
            <a:r>
              <a:rPr lang="en-US" altLang="de-DE" dirty="0" smtClean="0">
                <a:sym typeface="+mn-ea"/>
              </a:rPr>
              <a:t>}}</a:t>
            </a:r>
          </a:p>
          <a:p>
            <a:pPr defTabSz="719455">
              <a:spcBef>
                <a:spcPts val="700"/>
              </a:spcBef>
            </a:pPr>
            <a:endParaRPr lang="de-DE" dirty="0" smtClean="0"/>
          </a:p>
        </p:txBody>
      </p:sp>
    </p:spTree>
    <p:custDataLst>
      <p:tags r:id="rId1"/>
    </p:custData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287338"/>
            <a:ext cx="8503938" cy="900112"/>
          </a:xfrm>
        </p:spPr>
        <p:txBody>
          <a:bodyPr/>
          <a:lstStyle/>
          <a:p>
            <a:r>
              <a:rPr lang="en-US" altLang="de-DE" dirty="0"/>
              <a:t>{{SPECIFICFOR</a:t>
            </a:r>
            <a:r>
              <a:rPr lang="en-US" altLang="de-DE" dirty="0">
                <a:sym typeface="+mn-ea"/>
              </a:rPr>
              <a:t>LINE</a:t>
            </a:r>
            <a:r>
              <a:rPr lang="en-US" altLang="de-DE" dirty="0"/>
              <a:t>}}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48000" y="1368000"/>
            <a:ext cx="8122938" cy="4855000"/>
          </a:xfrm>
        </p:spPr>
        <p:txBody>
          <a:bodyPr/>
          <a:lstStyle/>
          <a:p>
            <a:r>
              <a:rPr lang="en-US" altLang="de-DE" dirty="0" smtClean="0"/>
              <a:t>{{</a:t>
            </a:r>
            <a:r>
              <a:rPr lang="de-DE" altLang="zh-CN" dirty="0" smtClean="0"/>
              <a:t>S</a:t>
            </a:r>
            <a:r>
              <a:rPr lang="en-US" altLang="de-DE" dirty="0" smtClean="0"/>
              <a:t>TATION</a:t>
            </a:r>
            <a:r>
              <a:rPr lang="de-DE" altLang="zh-CN" dirty="0" smtClean="0"/>
              <a:t>1</a:t>
            </a:r>
            <a:r>
              <a:rPr lang="en-US" altLang="de-DE" dirty="0" smtClean="0"/>
              <a:t>}}</a:t>
            </a:r>
            <a:endParaRPr lang="de-DE" altLang="zh-CN" dirty="0" smtClean="0"/>
          </a:p>
          <a:p>
            <a:r>
              <a:rPr lang="en-US" altLang="de-DE" dirty="0"/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</a:t>
            </a:r>
            <a:r>
              <a:rPr lang="de-DE" altLang="zh-CN" dirty="0" smtClean="0"/>
              <a:t>2</a:t>
            </a:r>
            <a:r>
              <a:rPr lang="en-US" altLang="de-DE" dirty="0" smtClean="0"/>
              <a:t>}}</a:t>
            </a:r>
            <a:endParaRPr lang="de-DE" altLang="zh-CN" dirty="0" smtClean="0"/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TATION3}}</a:t>
            </a:r>
            <a:endParaRPr lang="de-DE" altLang="zh-CN" dirty="0" smtClean="0"/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TATION4}}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TATION5}}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TATION6}}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TATION7}}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TATION8}}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TATION9}}</a:t>
            </a:r>
          </a:p>
          <a:p>
            <a:r>
              <a:rPr lang="en-US" altLang="de-DE" dirty="0">
                <a:sym typeface="+mn-ea"/>
              </a:rPr>
              <a:t>{{</a:t>
            </a:r>
            <a:r>
              <a:rPr lang="de-DE" altLang="zh-CN" dirty="0" smtClean="0">
                <a:sym typeface="+mn-ea"/>
              </a:rPr>
              <a:t>S</a:t>
            </a:r>
            <a:r>
              <a:rPr lang="en-US" altLang="de-DE" dirty="0" smtClean="0">
                <a:sym typeface="+mn-ea"/>
              </a:rPr>
              <a:t>TATION10}}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60486" y="1700808"/>
            <a:ext cx="374441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de-DE" sz="1400" dirty="0" smtClean="0">
                <a:latin typeface="VW Text Office" panose="020B0504040200000003" pitchFamily="34" charset="0"/>
              </a:rPr>
              <a:t>{{PIECHARTFORLINE}}</a:t>
            </a:r>
          </a:p>
        </p:txBody>
      </p:sp>
      <p:sp>
        <p:nvSpPr>
          <p:cNvPr id="3" name="Textfeld 1"/>
          <p:cNvSpPr txBox="1"/>
          <p:nvPr/>
        </p:nvSpPr>
        <p:spPr>
          <a:xfrm>
            <a:off x="4874016" y="1700808"/>
            <a:ext cx="374441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altLang="de-DE" sz="1400" dirty="0" smtClean="0">
              <a:latin typeface="VW Text Office" panose="020B0504040200000003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OL" val="Visual"/>
  <p:tag name="NAME" val="v_4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OL" val="Visual"/>
  <p:tag name="CATEGORY" val="Standard"/>
  <p:tag name="NAME" val="v_5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OL" val="Visual"/>
  <p:tag name="NAME" val="v_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OL" val="Visual"/>
  <p:tag name="CATEGORY" val="Standard"/>
  <p:tag name="NAME" val="v_5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OL" val="Visual"/>
  <p:tag name="CATEGORY" val="Standard"/>
  <p:tag name="NAME" val="v_557"/>
</p:tagLst>
</file>

<file path=ppt/theme/theme1.xml><?xml version="1.0" encoding="utf-8"?>
<a:theme xmlns:a="http://schemas.openxmlformats.org/drawingml/2006/main" name="VW_Instruction_de">
  <a:themeElements>
    <a:clrScheme name="Volkswagen">
      <a:dk1>
        <a:srgbClr val="33434C"/>
      </a:dk1>
      <a:lt1>
        <a:srgbClr val="FFFFFF"/>
      </a:lt1>
      <a:dk2>
        <a:srgbClr val="73B1DD"/>
      </a:dk2>
      <a:lt2>
        <a:srgbClr val="CFD7D9"/>
      </a:lt2>
      <a:accent1>
        <a:srgbClr val="003C65"/>
      </a:accent1>
      <a:accent2>
        <a:srgbClr val="2274AC"/>
      </a:accent2>
      <a:accent3>
        <a:srgbClr val="8994A0"/>
      </a:accent3>
      <a:accent4>
        <a:srgbClr val="005D4D"/>
      </a:accent4>
      <a:accent5>
        <a:srgbClr val="730019"/>
      </a:accent5>
      <a:accent6>
        <a:srgbClr val="FF871F"/>
      </a:accent6>
      <a:hlink>
        <a:srgbClr val="33434C"/>
      </a:hlink>
      <a:folHlink>
        <a:srgbClr val="8994A0"/>
      </a:folHlink>
    </a:clrScheme>
    <a:fontScheme name="Benutzerdefiniert 9">
      <a:majorFont>
        <a:latin typeface="VW Head Office"/>
        <a:ea typeface=""/>
        <a:cs typeface=""/>
      </a:majorFont>
      <a:minorFont>
        <a:latin typeface="VW Text Office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smtClean="0">
            <a:latin typeface="VW Text Office" panose="020B05040402000000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latin typeface="VW Text Office" panose="020B05040402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VW_Instruction_de</Template>
  <TotalTime>0</TotalTime>
  <Words>137</Words>
  <Application>Microsoft Office PowerPoint</Application>
  <PresentationFormat>A4 纸张(210x297 毫米)</PresentationFormat>
  <Paragraphs>50</Paragraphs>
  <Slides>7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9" baseType="lpstr">
      <vt:lpstr>VW_Instruction_de</vt:lpstr>
      <vt:lpstr>think-cell Folie</vt:lpstr>
      <vt:lpstr>Werkzeugbau Marke Volkswagen</vt:lpstr>
      <vt:lpstr>Inhalt</vt:lpstr>
      <vt:lpstr>PowerPoint 演示文稿</vt:lpstr>
      <vt:lpstr>{{OUTLINEFORARE}}</vt:lpstr>
      <vt:lpstr>Inhalt</vt:lpstr>
      <vt:lpstr>{{SPECIFICFORLINE}}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42</cp:revision>
  <dcterms:created xsi:type="dcterms:W3CDTF">2017-01-10T07:00:00Z</dcterms:created>
  <dcterms:modified xsi:type="dcterms:W3CDTF">2018-06-20T02:20:34Z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37709</vt:lpwstr>
  </property>
  <property fmtid="{D5CDD505-2E9C-101B-9397-08002B2CF9AE}" pid="3" name="Offisync_ServerID">
    <vt:lpwstr>985186ff-b6ff-4bff-b83f-b7255bce53e0</vt:lpwstr>
  </property>
  <property fmtid="{D5CDD505-2E9C-101B-9397-08002B2CF9AE}" pid="4" name="Jive_VersionGuid">
    <vt:lpwstr>4ce2a144-859d-4dd4-b55f-57a476695766</vt:lpwstr>
  </property>
  <property fmtid="{D5CDD505-2E9C-101B-9397-08002B2CF9AE}" pid="5" name="Offisync_ProviderInitializationData">
    <vt:lpwstr>https://soco.volkswagen.com/sbc</vt:lpwstr>
  </property>
  <property fmtid="{D5CDD505-2E9C-101B-9397-08002B2CF9AE}" pid="6" name="Jive_LatestUserAccountName">
    <vt:lpwstr>ESCHALJ</vt:lpwstr>
  </property>
  <property fmtid="{D5CDD505-2E9C-101B-9397-08002B2CF9AE}" pid="7" name="Offisync_UpdateToken">
    <vt:lpwstr>1</vt:lpwstr>
  </property>
  <property fmtid="{D5CDD505-2E9C-101B-9397-08002B2CF9AE}" pid="8" name="KSOProductBuildVer">
    <vt:lpwstr>2052-10.1.0.7346</vt:lpwstr>
  </property>
</Properties>
</file>